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Классификация обучения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AutoShape 4" descr="Картинки по запросу глаз картинка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498475" y="1930400"/>
            <a:ext cx="8093075" cy="43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24838" y="2083777"/>
            <a:ext cx="2303584" cy="5099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995025" y="3156208"/>
            <a:ext cx="2303584" cy="5099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Закономерности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044498" y="5565213"/>
            <a:ext cx="1489136" cy="5851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Ближайшие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соседи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932623" y="4350283"/>
            <a:ext cx="1489136" cy="5851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Нейронные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сети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102414" y="4144454"/>
            <a:ext cx="1489136" cy="5851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Boosting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98473" y="3156208"/>
            <a:ext cx="2303584" cy="5099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Ограничения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98472" y="4144454"/>
            <a:ext cx="1818165" cy="5851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One-shot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650838" y="4144454"/>
            <a:ext cx="1818163" cy="7922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Обучение,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основанное на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объяснении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>
            <a:stCxn id="3" idx="2"/>
            <a:endCxn id="46" idx="0"/>
          </p:cNvCxnSpPr>
          <p:nvPr/>
        </p:nvCxnSpPr>
        <p:spPr>
          <a:xfrm flipH="1">
            <a:off x="1650265" y="2593731"/>
            <a:ext cx="2626365" cy="5624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3" idx="2"/>
            <a:endCxn id="36" idx="0"/>
          </p:cNvCxnSpPr>
          <p:nvPr/>
        </p:nvCxnSpPr>
        <p:spPr>
          <a:xfrm>
            <a:off x="4276630" y="2593731"/>
            <a:ext cx="2870187" cy="5624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46" idx="2"/>
            <a:endCxn id="52" idx="0"/>
          </p:cNvCxnSpPr>
          <p:nvPr/>
        </p:nvCxnSpPr>
        <p:spPr>
          <a:xfrm flipH="1">
            <a:off x="1407555" y="3666162"/>
            <a:ext cx="242710" cy="4782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53" idx="0"/>
            <a:endCxn id="46" idx="2"/>
          </p:cNvCxnSpPr>
          <p:nvPr/>
        </p:nvCxnSpPr>
        <p:spPr>
          <a:xfrm flipH="1" flipV="1">
            <a:off x="1650265" y="3666162"/>
            <a:ext cx="1909655" cy="4782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42" idx="0"/>
            <a:endCxn id="36" idx="2"/>
          </p:cNvCxnSpPr>
          <p:nvPr/>
        </p:nvCxnSpPr>
        <p:spPr>
          <a:xfrm flipV="1">
            <a:off x="5677191" y="3666162"/>
            <a:ext cx="1469626" cy="6841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36" idx="2"/>
            <a:endCxn id="44" idx="0"/>
          </p:cNvCxnSpPr>
          <p:nvPr/>
        </p:nvCxnSpPr>
        <p:spPr>
          <a:xfrm>
            <a:off x="7146817" y="3666162"/>
            <a:ext cx="700165" cy="4782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36" idx="2"/>
            <a:endCxn id="38" idx="0"/>
          </p:cNvCxnSpPr>
          <p:nvPr/>
        </p:nvCxnSpPr>
        <p:spPr>
          <a:xfrm flipH="1">
            <a:off x="6789066" y="3666162"/>
            <a:ext cx="357751" cy="18990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9" name="TextBox 1028"/>
          <p:cNvSpPr txBox="1"/>
          <p:nvPr/>
        </p:nvSpPr>
        <p:spPr>
          <a:xfrm>
            <a:off x="4738170" y="3647822"/>
            <a:ext cx="2195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Моделирование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биологии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706381" y="3714647"/>
            <a:ext cx="219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999768" y="4881092"/>
            <a:ext cx="2195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Распознавание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870725" y="2551931"/>
            <a:ext cx="219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Bulldozer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80886" y="2549228"/>
            <a:ext cx="244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Человекоподобный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ближайших соседей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Евклидово расстояние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>
            <a:off x="1392072" y="2593075"/>
            <a:ext cx="2743200" cy="2497540"/>
          </a:xfrm>
          <a:prstGeom prst="bentConnector3">
            <a:avLst>
              <a:gd name="adj1" fmla="val 249"/>
            </a:avLst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92122" y="5124545"/>
            <a:ext cx="204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Общая площадь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3556" y="3570927"/>
            <a:ext cx="2432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Площадь отверстий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4897383" y="2593075"/>
            <a:ext cx="914400" cy="914400"/>
          </a:xfrm>
          <a:prstGeom prst="flowChartProcess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6056004" y="2599347"/>
            <a:ext cx="914400" cy="914400"/>
            <a:chOff x="5180629" y="4477967"/>
            <a:chExt cx="914400" cy="914400"/>
          </a:xfrm>
        </p:grpSpPr>
        <p:sp>
          <p:nvSpPr>
            <p:cNvPr id="14" name="Блок-схема: процесс 13"/>
            <p:cNvSpPr/>
            <p:nvPr/>
          </p:nvSpPr>
          <p:spPr>
            <a:xfrm>
              <a:off x="5180629" y="4477967"/>
              <a:ext cx="914400" cy="914400"/>
            </a:xfrm>
            <a:prstGeom prst="flowChartProcess">
              <a:avLst/>
            </a:prstGeom>
            <a:solidFill>
              <a:srgbClr val="0070C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Блок-схема: процесс 15"/>
            <p:cNvSpPr/>
            <p:nvPr/>
          </p:nvSpPr>
          <p:spPr>
            <a:xfrm>
              <a:off x="5726243" y="4616545"/>
              <a:ext cx="216871" cy="216871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Блок-схема: процесс 16"/>
            <p:cNvSpPr/>
            <p:nvPr/>
          </p:nvSpPr>
          <p:spPr>
            <a:xfrm>
              <a:off x="5345729" y="4616545"/>
              <a:ext cx="216871" cy="216871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Блок-схема: процесс 18"/>
            <p:cNvSpPr/>
            <p:nvPr/>
          </p:nvSpPr>
          <p:spPr>
            <a:xfrm>
              <a:off x="5726243" y="5024723"/>
              <a:ext cx="216871" cy="216871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Блок-схема: процесс 19"/>
            <p:cNvSpPr/>
            <p:nvPr/>
          </p:nvSpPr>
          <p:spPr>
            <a:xfrm>
              <a:off x="5345729" y="5024723"/>
              <a:ext cx="216871" cy="216871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Блок-схема: процесс 21"/>
          <p:cNvSpPr/>
          <p:nvPr/>
        </p:nvSpPr>
        <p:spPr>
          <a:xfrm>
            <a:off x="7219996" y="2601002"/>
            <a:ext cx="445471" cy="914400"/>
          </a:xfrm>
          <a:prstGeom prst="flowChartProcess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3" name="Группа 32"/>
          <p:cNvGrpSpPr/>
          <p:nvPr/>
        </p:nvGrpSpPr>
        <p:grpSpPr>
          <a:xfrm>
            <a:off x="7915059" y="2593075"/>
            <a:ext cx="445471" cy="914400"/>
            <a:chOff x="4451801" y="4477967"/>
            <a:chExt cx="445471" cy="914400"/>
          </a:xfrm>
          <a:solidFill>
            <a:srgbClr val="FF0000"/>
          </a:solidFill>
        </p:grpSpPr>
        <p:sp>
          <p:nvSpPr>
            <p:cNvPr id="29" name="Блок-схема: процесс 28"/>
            <p:cNvSpPr/>
            <p:nvPr/>
          </p:nvSpPr>
          <p:spPr>
            <a:xfrm>
              <a:off x="4451801" y="4477967"/>
              <a:ext cx="445471" cy="914400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2" name="Группа 31"/>
            <p:cNvGrpSpPr/>
            <p:nvPr/>
          </p:nvGrpSpPr>
          <p:grpSpPr>
            <a:xfrm>
              <a:off x="4601323" y="4616545"/>
              <a:ext cx="216871" cy="625049"/>
              <a:chOff x="4601323" y="4616545"/>
              <a:chExt cx="216871" cy="625049"/>
            </a:xfrm>
            <a:grpFill/>
          </p:grpSpPr>
          <p:sp>
            <p:nvSpPr>
              <p:cNvPr id="30" name="Блок-схема: процесс 29"/>
              <p:cNvSpPr/>
              <p:nvPr/>
            </p:nvSpPr>
            <p:spPr>
              <a:xfrm>
                <a:off x="4601323" y="4616545"/>
                <a:ext cx="216871" cy="216871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Блок-схема: процесс 30"/>
              <p:cNvSpPr/>
              <p:nvPr/>
            </p:nvSpPr>
            <p:spPr>
              <a:xfrm>
                <a:off x="4601323" y="5024723"/>
                <a:ext cx="216871" cy="216871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40" name="Группа 39"/>
          <p:cNvGrpSpPr/>
          <p:nvPr/>
        </p:nvGrpSpPr>
        <p:grpSpPr>
          <a:xfrm>
            <a:off x="2529349" y="3755593"/>
            <a:ext cx="164510" cy="199425"/>
            <a:chOff x="3395410" y="2593075"/>
            <a:chExt cx="164510" cy="199425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3395410" y="2593075"/>
              <a:ext cx="164510" cy="19942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3395410" y="2593075"/>
              <a:ext cx="164510" cy="19942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40"/>
          <p:cNvGrpSpPr/>
          <p:nvPr/>
        </p:nvGrpSpPr>
        <p:grpSpPr>
          <a:xfrm>
            <a:off x="2529349" y="4984673"/>
            <a:ext cx="164510" cy="199425"/>
            <a:chOff x="3395410" y="2593075"/>
            <a:chExt cx="164510" cy="199425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>
              <a:off x="3395410" y="2593075"/>
              <a:ext cx="164510" cy="199425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flipH="1">
              <a:off x="3395410" y="2593075"/>
              <a:ext cx="164510" cy="199425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>
          <a:xfrm>
            <a:off x="3595596" y="4984672"/>
            <a:ext cx="164510" cy="199425"/>
            <a:chOff x="3395410" y="2593075"/>
            <a:chExt cx="164510" cy="199425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>
              <a:off x="3395410" y="2593075"/>
              <a:ext cx="164510" cy="199425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>
              <a:off x="3395410" y="2593075"/>
              <a:ext cx="164510" cy="199425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3595596" y="2859748"/>
            <a:ext cx="164510" cy="199425"/>
            <a:chOff x="3395410" y="2593075"/>
            <a:chExt cx="164510" cy="199425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3395410" y="2593075"/>
              <a:ext cx="164510" cy="19942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flipH="1">
              <a:off x="3395410" y="2593075"/>
              <a:ext cx="164510" cy="19942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Блок-схема: процесс 50"/>
          <p:cNvSpPr/>
          <p:nvPr/>
        </p:nvSpPr>
        <p:spPr>
          <a:xfrm>
            <a:off x="4897383" y="3921804"/>
            <a:ext cx="914400" cy="914400"/>
          </a:xfrm>
          <a:prstGeom prst="flowChartProcess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процесс 51"/>
          <p:cNvSpPr/>
          <p:nvPr/>
        </p:nvSpPr>
        <p:spPr>
          <a:xfrm>
            <a:off x="5442997" y="4060382"/>
            <a:ext cx="216871" cy="216871"/>
          </a:xfrm>
          <a:prstGeom prst="flowChartProcess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Блок-схема: процесс 52"/>
          <p:cNvSpPr/>
          <p:nvPr/>
        </p:nvSpPr>
        <p:spPr>
          <a:xfrm>
            <a:off x="5062483" y="4060382"/>
            <a:ext cx="216871" cy="216871"/>
          </a:xfrm>
          <a:prstGeom prst="flowChartProcess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Блок-схема: процесс 54"/>
          <p:cNvSpPr/>
          <p:nvPr/>
        </p:nvSpPr>
        <p:spPr>
          <a:xfrm>
            <a:off x="5062483" y="4468560"/>
            <a:ext cx="216871" cy="216871"/>
          </a:xfrm>
          <a:prstGeom prst="flowChartProcess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595596" y="3340460"/>
            <a:ext cx="164510" cy="19942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3595596" y="3340460"/>
            <a:ext cx="164510" cy="19942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787901" y="2136017"/>
            <a:ext cx="242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Объекты классов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87901" y="3545831"/>
            <a:ext cx="2428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Новый объект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1389645" y="4440513"/>
            <a:ext cx="2745627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155541" y="4440513"/>
            <a:ext cx="0" cy="68403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3155541" y="3507475"/>
            <a:ext cx="849318" cy="9296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629754" y="3903609"/>
            <a:ext cx="442924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 flipV="1">
            <a:off x="2498194" y="2876242"/>
            <a:ext cx="1110820" cy="10150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Блок-схема: процесс 83"/>
          <p:cNvSpPr/>
          <p:nvPr/>
        </p:nvSpPr>
        <p:spPr>
          <a:xfrm>
            <a:off x="2448092" y="3695560"/>
            <a:ext cx="326394" cy="326394"/>
          </a:xfrm>
          <a:prstGeom prst="flowChartProcess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Блок-схема: процесс 84"/>
          <p:cNvSpPr/>
          <p:nvPr/>
        </p:nvSpPr>
        <p:spPr>
          <a:xfrm>
            <a:off x="2448092" y="4890554"/>
            <a:ext cx="326394" cy="326394"/>
          </a:xfrm>
          <a:prstGeom prst="flowChartProcess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Блок-схема: процесс 85"/>
          <p:cNvSpPr/>
          <p:nvPr/>
        </p:nvSpPr>
        <p:spPr>
          <a:xfrm>
            <a:off x="3514654" y="4890554"/>
            <a:ext cx="326394" cy="326394"/>
          </a:xfrm>
          <a:prstGeom prst="flowChartProcess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Блок-схема: процесс 86"/>
          <p:cNvSpPr/>
          <p:nvPr/>
        </p:nvSpPr>
        <p:spPr>
          <a:xfrm>
            <a:off x="3514654" y="2795063"/>
            <a:ext cx="326394" cy="326394"/>
          </a:xfrm>
          <a:prstGeom prst="flowChartProcess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V="1">
            <a:off x="1389600" y="4437075"/>
            <a:ext cx="1767601" cy="532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H="1">
            <a:off x="3157200" y="4442400"/>
            <a:ext cx="1" cy="648373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H="1">
            <a:off x="3143051" y="3915163"/>
            <a:ext cx="496847" cy="545466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H="1" flipV="1">
            <a:off x="2498400" y="2876400"/>
            <a:ext cx="1120408" cy="103532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3609014" y="3911725"/>
            <a:ext cx="442924" cy="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0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4367A"/>
                                      </p:to>
                                    </p:animClr>
                                    <p:set>
                                      <p:cBhvr>
                                        <p:cTn id="17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4367A"/>
                                      </p:to>
                                    </p:animClr>
                                    <p:set>
                                      <p:cBhvr>
                                        <p:cTn id="30" dur="1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1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4367A"/>
                                      </p:to>
                                    </p:animClr>
                                    <p:set>
                                      <p:cBhvr>
                                        <p:cTn id="43" dur="1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4367A"/>
                                      </p:to>
                                    </p:animClr>
                                    <p:set>
                                      <p:cBhvr>
                                        <p:cTn id="54" dur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1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85" dur="1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1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89" dur="1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92" dur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4" grpId="1" animBg="1"/>
      <p:bldP spid="84" grpId="2" animBg="1"/>
      <p:bldP spid="84" grpId="3" animBg="1"/>
      <p:bldP spid="84" grpId="4" animBg="1"/>
      <p:bldP spid="84" grpId="5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ближайших соседей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Косинус угла между векторами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6" name="Соединительная линия уступом 5"/>
          <p:cNvCxnSpPr/>
          <p:nvPr/>
        </p:nvCxnSpPr>
        <p:spPr>
          <a:xfrm>
            <a:off x="1392072" y="2593075"/>
            <a:ext cx="2743200" cy="2497540"/>
          </a:xfrm>
          <a:prstGeom prst="bentConnector3">
            <a:avLst>
              <a:gd name="adj1" fmla="val 249"/>
            </a:avLst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92122" y="5124545"/>
            <a:ext cx="1943100" cy="370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Взлом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33556" y="3570927"/>
            <a:ext cx="2432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Компьютер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66922" y="4501980"/>
                <a:ext cx="33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922" y="4501980"/>
                <a:ext cx="330200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704" r="-44444"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433472" y="4198636"/>
            <a:ext cx="33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38427" y="2661798"/>
                <a:ext cx="309898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Евклидово расстояние:</a:t>
                </a:r>
              </a:p>
              <a:p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ru-RU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dirty="0" smtClean="0"/>
              </a:p>
              <a:p>
                <a:r>
                  <a:rPr lang="ru-RU" dirty="0" smtClean="0">
                    <a:solidFill>
                      <a:srgbClr val="FF0000"/>
                    </a:solidFill>
                  </a:rPr>
                  <a:t>Неверно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427" y="2661798"/>
                <a:ext cx="3098989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1572" t="-3046" b="-6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32022" y="4732070"/>
                <a:ext cx="33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022" y="4732070"/>
                <a:ext cx="330200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3636" r="-43636" b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671722" y="4531300"/>
                <a:ext cx="33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722" y="4531300"/>
                <a:ext cx="330200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3704" r="-46296" b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79622" y="2791728"/>
                <a:ext cx="33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4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622" y="2791728"/>
                <a:ext cx="33020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3636" r="-43636"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544722" y="3021818"/>
                <a:ext cx="33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4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722" y="3021818"/>
                <a:ext cx="330200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3636" r="-45455"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84422" y="2821048"/>
                <a:ext cx="33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24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422" y="2821048"/>
                <a:ext cx="330200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3636" r="-45455"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 стрелкой 25"/>
          <p:cNvCxnSpPr/>
          <p:nvPr/>
        </p:nvCxnSpPr>
        <p:spPr>
          <a:xfrm flipV="1">
            <a:off x="1392072" y="3005714"/>
            <a:ext cx="2139950" cy="20849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1392072" y="3206484"/>
            <a:ext cx="2317750" cy="18841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1392072" y="3011032"/>
            <a:ext cx="2444750" cy="20795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1404772" y="4686646"/>
            <a:ext cx="2155148" cy="4028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1392072" y="4752634"/>
            <a:ext cx="2457450" cy="3368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1392072" y="4916736"/>
            <a:ext cx="2279650" cy="1727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1416956" y="4402267"/>
            <a:ext cx="1162566" cy="6715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738427" y="4144003"/>
                <a:ext cx="3098989" cy="1642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Cosine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ru-R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RU" dirty="0" smtClean="0"/>
              </a:p>
              <a:p>
                <a:r>
                  <a:rPr lang="ru-RU" dirty="0" smtClean="0">
                    <a:solidFill>
                      <a:srgbClr val="00B050"/>
                    </a:solidFill>
                  </a:rPr>
                  <a:t>Верно</a:t>
                </a:r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427" y="4144003"/>
                <a:ext cx="3098989" cy="1642053"/>
              </a:xfrm>
              <a:prstGeom prst="rect">
                <a:avLst/>
              </a:prstGeom>
              <a:blipFill rotWithShape="0">
                <a:blip r:embed="rId9"/>
                <a:stretch>
                  <a:fillRect l="-1572" t="-2230" b="-48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41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4654</TotalTime>
  <Words>51</Words>
  <Application>Microsoft Office PowerPoint</Application>
  <PresentationFormat>Экран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Классификация обучения</vt:lpstr>
      <vt:lpstr>Метод ближайших соседей</vt:lpstr>
      <vt:lpstr>Метод ближайших соседей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Sasha</cp:lastModifiedBy>
  <cp:revision>334</cp:revision>
  <cp:lastPrinted>2017-02-02T08:45:40Z</cp:lastPrinted>
  <dcterms:created xsi:type="dcterms:W3CDTF">2017-01-31T11:25:04Z</dcterms:created>
  <dcterms:modified xsi:type="dcterms:W3CDTF">2017-03-21T16:06:38Z</dcterms:modified>
</cp:coreProperties>
</file>